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65" r:id="rId7"/>
    <p:sldId id="269" r:id="rId8"/>
    <p:sldId id="264" r:id="rId9"/>
    <p:sldId id="261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F585F-DF16-4E59-AC4C-E81F52C5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80D4B1-FCC4-40FA-AC90-D2F59714E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5E815-63E0-4687-B8D3-B9D8B99A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C5EF-3474-4A2A-BDD1-07E4CBFC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E2E3-E01C-4BFA-9EF8-5769FA5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89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1BF6F-4240-4A6B-B168-83AB52F9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AA1BF-3928-49EF-83C0-D9253E232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82BDC-DDF8-43FE-A397-BE7BC8058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A25B9-BFDB-492F-BB1F-88D892ED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3DA30-9AE9-4B9B-B0CD-A94411F9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80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FB4B-EE43-4978-BCDC-1B454C1CD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64FB5-E5AF-4CA7-AF14-89247DC2F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1E17C-38D8-4E9D-ABC6-5205B9CA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8B8B7E-F617-4E5B-BCC9-1EE9A45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3833A-65CE-4B0B-BD02-3B91F027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8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59250-CCA4-41AE-8D67-B69E30D1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29400-7B40-4FCB-AECE-5DAC849A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ADCB8-BB36-4EB6-A188-E6EFD70A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6543D-A14F-454A-82A6-FFFBBB21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CF1F74-A3FA-4CE8-972B-97C9B0AA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7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4E8B-C8E6-4A6D-A9F6-4B2D4CA4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135BF-ABD1-4A73-9431-31BAAA325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07C26-D8C6-46ED-B892-4B955E4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FE7023-B345-4901-8F7D-D04BBEB4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F65B9-0143-4880-B8F2-DC62B6D0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23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ED85A-EFBC-4DDD-B080-B39E4483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E2C08-F61E-4FA5-A977-8AFAD8A89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5F42A-24C9-47CA-BA80-9448A0302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F5EF6-9DA5-4DD2-BD5E-B2490D53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F3EC7-1789-486E-B1F1-EFC75A36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8B4EDA-2C41-4A51-B62D-E250925B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1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D888C-B381-4C58-AFA7-EBED9FB4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4B11C-24C4-495C-925F-9EDA6D71B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26AD8-E411-46D2-8E34-C7DE8AB35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CC9F3-643C-47D3-AEC1-1EA077F6F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40246E-97FE-4DBC-A79A-80260A9EB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02E7E-1352-484A-AC21-2812F02D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DB884F-81F4-4AB6-A3CF-2151E6A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2F46F8-7407-40E3-8DD4-1089A0C7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0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E054D-F8B5-465A-A83E-8E6CAA95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1EF56F-2D22-4333-B5F1-7B83FDF1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4BC118-A098-47F1-82CC-E5B079C0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258D77-0939-44EF-A3BD-2BE101CE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85A9A-FE81-4EBB-AC5F-98448BFC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60BFB7-F8D8-477F-A507-EAA8EF29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1735D-E6CC-45EF-AD43-E30B89D6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14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FB147-778C-4769-A008-807535D7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3843F-01B1-4503-AB2F-3D5F475C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A224C8-3403-48CE-884A-ED13E2F6A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EC69A-329F-4EAC-8CF5-AA955E4E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9E892-3D07-4EFA-8AA0-B9088192D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2837E-0E6F-4B49-A066-61AE2C5B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5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2A074-E36A-4152-84C2-EF4A1EDB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59109C-A7F8-43C3-9D88-74078CEC4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732081-8320-4D0D-9AD6-CD95F26A0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3787-BFE5-4D40-8345-A737968D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9FA74D-E651-4484-A1AA-59012F8B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BA36E-9C28-4F06-9A30-54949F67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25115F-DB2D-40AA-9868-45BD7A04C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D7A33F-914A-483A-90A5-B69A28512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B9EB4-E66B-4B70-9197-E711228A5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DCBDE-B87D-4A62-AAA4-D684863B68D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C87E6-1C4D-4724-9372-C6A0EEB0A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4D986-C987-46BB-93E9-544C5F54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53399-1286-4A94-9B83-C41C12031A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3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66F90C9-FFC0-4A17-BD1B-0D726F5E06BD}"/>
              </a:ext>
            </a:extLst>
          </p:cNvPr>
          <p:cNvSpPr txBox="1">
            <a:spLocks/>
          </p:cNvSpPr>
          <p:nvPr/>
        </p:nvSpPr>
        <p:spPr>
          <a:xfrm>
            <a:off x="1269369" y="1573223"/>
            <a:ext cx="9653262" cy="2890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dirty="0">
                <a:solidFill>
                  <a:srgbClr val="FF0000"/>
                </a:solidFill>
              </a:rPr>
              <a:t>우</a:t>
            </a:r>
            <a:r>
              <a:rPr lang="ko-KR" altLang="en-US" sz="5000" dirty="0"/>
              <a:t>리나라 </a:t>
            </a:r>
            <a:endParaRPr lang="en-US" altLang="ko-KR" sz="5000" dirty="0"/>
          </a:p>
          <a:p>
            <a:pPr algn="ctr"/>
            <a:r>
              <a:rPr lang="ko-KR" altLang="en-US" sz="5000" dirty="0">
                <a:solidFill>
                  <a:srgbClr val="FF0000"/>
                </a:solidFill>
              </a:rPr>
              <a:t>농</a:t>
            </a:r>
            <a:r>
              <a:rPr lang="ko-KR" altLang="en-US" sz="5000" dirty="0"/>
              <a:t>수산물 </a:t>
            </a:r>
            <a:endParaRPr lang="en-US" altLang="ko-KR" sz="5000" dirty="0"/>
          </a:p>
          <a:p>
            <a:pPr algn="ctr"/>
            <a:r>
              <a:rPr lang="ko-KR" altLang="en-US" sz="5000" dirty="0">
                <a:solidFill>
                  <a:srgbClr val="FF0000"/>
                </a:solidFill>
              </a:rPr>
              <a:t>사</a:t>
            </a:r>
            <a:r>
              <a:rPr lang="ko-KR" altLang="en-US" sz="5000" dirty="0"/>
              <a:t>랑하자</a:t>
            </a:r>
          </a:p>
        </p:txBody>
      </p:sp>
    </p:spTree>
    <p:extLst>
      <p:ext uri="{BB962C8B-B14F-4D97-AF65-F5344CB8AC3E}">
        <p14:creationId xmlns:p14="http://schemas.microsoft.com/office/powerpoint/2010/main" val="3763562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20DD-FF3A-4B4C-A423-ED46BB55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 ADDRESS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9708D-17BA-434F-8B5F-B50A9685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name:</a:t>
            </a:r>
          </a:p>
          <a:p>
            <a:pPr marL="0" indent="0">
              <a:buNone/>
            </a:pPr>
            <a:r>
              <a:rPr lang="en-US" altLang="ko-KR" dirty="0"/>
              <a:t>  EUN08-GIT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jeen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Extremek2</a:t>
            </a:r>
          </a:p>
          <a:p>
            <a:endParaRPr lang="en-US" altLang="ko-KR" dirty="0"/>
          </a:p>
          <a:p>
            <a:r>
              <a:rPr lang="en-US" altLang="ko-KR" dirty="0"/>
              <a:t>https://github.com/extremek2/SesacPojects_Mini1_Django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26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FB1AC-45B3-46CC-9C61-8F1DEAB2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91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000"/>
              <a:t>퀴즈</a:t>
            </a:r>
            <a:endParaRPr lang="ko-KR" altLang="en-US" sz="7000" dirty="0"/>
          </a:p>
        </p:txBody>
      </p:sp>
    </p:spTree>
    <p:extLst>
      <p:ext uri="{BB962C8B-B14F-4D97-AF65-F5344CB8AC3E}">
        <p14:creationId xmlns:p14="http://schemas.microsoft.com/office/powerpoint/2010/main" val="253431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FA134-08F0-45FF-8045-8828D913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013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99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939683-756C-4DC4-AF68-D9C70B59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41" y="1965108"/>
            <a:ext cx="4892892" cy="48928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50118D-94B3-4AC6-BC14-7E5A1FE1D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369" y="2163891"/>
            <a:ext cx="9653262" cy="152781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프로젝트명</a:t>
            </a:r>
            <a:r>
              <a:rPr lang="en-US" altLang="ko-KR" sz="4000" dirty="0"/>
              <a:t>: “</a:t>
            </a:r>
            <a:r>
              <a:rPr lang="ko-KR" altLang="en-US" sz="4000" dirty="0"/>
              <a:t>레시피로 장보는 농수산물 플랫폼”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44369A-C76C-4BF4-85AB-114789FFE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509" y="4914003"/>
            <a:ext cx="1741715" cy="1655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조장</a:t>
            </a:r>
            <a:r>
              <a:rPr lang="en-US" altLang="ko-KR" sz="2000" dirty="0"/>
              <a:t>: </a:t>
            </a:r>
            <a:r>
              <a:rPr lang="ko-KR" altLang="en-US" sz="2000" dirty="0"/>
              <a:t>송준영</a:t>
            </a:r>
            <a:endParaRPr lang="en-US" altLang="ko-KR" sz="2000" dirty="0"/>
          </a:p>
          <a:p>
            <a:r>
              <a:rPr lang="ko-KR" altLang="en-US" sz="2000" dirty="0"/>
              <a:t>조원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김은총</a:t>
            </a:r>
            <a:endParaRPr lang="en-US" altLang="ko-KR" sz="2000" dirty="0"/>
          </a:p>
          <a:p>
            <a:r>
              <a:rPr lang="ko-KR" altLang="en-US" sz="2000" dirty="0"/>
              <a:t>조원</a:t>
            </a:r>
            <a:r>
              <a:rPr lang="en-US" altLang="ko-KR" sz="2000" dirty="0"/>
              <a:t>: </a:t>
            </a:r>
            <a:r>
              <a:rPr lang="ko-KR" altLang="en-US" sz="2000" dirty="0"/>
              <a:t>백승진</a:t>
            </a:r>
          </a:p>
        </p:txBody>
      </p:sp>
    </p:spTree>
    <p:extLst>
      <p:ext uri="{BB962C8B-B14F-4D97-AF65-F5344CB8AC3E}">
        <p14:creationId xmlns:p14="http://schemas.microsoft.com/office/powerpoint/2010/main" val="312839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26EF6-AA89-4792-AFE2-9A0E3643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주제를 선택하게 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7AC443-E77A-475A-9F74-7012DFB0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국내 농수산물 소비 감소 현황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소비자 입장에서의 문제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700" dirty="0"/>
              <a:t>“</a:t>
            </a:r>
            <a:r>
              <a:rPr lang="ko-KR" altLang="en-US" sz="1700" dirty="0"/>
              <a:t>뭘 사야 할지 </a:t>
            </a:r>
            <a:r>
              <a:rPr lang="ko-KR" altLang="en-US" sz="1700" dirty="0" err="1"/>
              <a:t>모르겠어요</a:t>
            </a:r>
            <a:r>
              <a:rPr lang="ko-KR" altLang="en-US" sz="1700" dirty="0"/>
              <a:t>”</a:t>
            </a:r>
          </a:p>
          <a:p>
            <a:pPr marL="457200" lvl="1" indent="0">
              <a:buNone/>
            </a:pPr>
            <a:r>
              <a:rPr lang="ko-KR" altLang="en-US" sz="1700" dirty="0"/>
              <a:t>“요리할 줄 몰라서 식재료 구매가 어려워요”</a:t>
            </a:r>
            <a:endParaRPr lang="en-US" altLang="ko-KR" sz="1700" dirty="0"/>
          </a:p>
          <a:p>
            <a:pPr marL="457200" lvl="1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생산자 입장에서의 문제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700" dirty="0"/>
              <a:t>      “</a:t>
            </a:r>
            <a:r>
              <a:rPr lang="ko-KR" altLang="en-US" sz="1700" dirty="0"/>
              <a:t>판로가 부족해요”</a:t>
            </a:r>
          </a:p>
          <a:p>
            <a:pPr marL="0" indent="0">
              <a:buNone/>
            </a:pPr>
            <a:r>
              <a:rPr lang="ko-KR" altLang="en-US" sz="1700" dirty="0"/>
              <a:t>      “제철인데 안 </a:t>
            </a:r>
            <a:r>
              <a:rPr lang="ko-KR" altLang="en-US" sz="1700" dirty="0" err="1"/>
              <a:t>팔려유</a:t>
            </a:r>
            <a:r>
              <a:rPr lang="ko-KR" altLang="en-US" sz="1700" dirty="0"/>
              <a:t>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0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0910E-8DC6-46FE-AD57-0E9813CC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77" y="309750"/>
            <a:ext cx="2507027" cy="1325563"/>
          </a:xfrm>
        </p:spPr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43AB81-01FD-46D2-8CA3-5BCE9CE95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4575" y="3332449"/>
            <a:ext cx="55611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레시피를 기반으로 식재료를 추천 → 구매까지 연결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소비자는 쉽게 요리하고, 생산자는 더 많이 판매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“요리하고 싶은 마음이 장보기로 이어진다”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CF967D2-8BFA-4295-B31E-D1B377B76CBC}"/>
              </a:ext>
            </a:extLst>
          </p:cNvPr>
          <p:cNvSpPr txBox="1">
            <a:spLocks/>
          </p:cNvSpPr>
          <p:nvPr/>
        </p:nvSpPr>
        <p:spPr>
          <a:xfrm>
            <a:off x="7971655" y="243338"/>
            <a:ext cx="28296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핵심기능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D51C27-2FC0-4C00-BD31-9B1D9E6BF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656" y="3137802"/>
            <a:ext cx="282962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800" dirty="0">
                <a:latin typeface="Arial" panose="020B0604020202020204" pitchFamily="34" charset="0"/>
              </a:rPr>
              <a:t>레시피 추천 </a:t>
            </a:r>
            <a:endParaRPr lang="en-US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800" dirty="0">
                <a:latin typeface="Arial" panose="020B0604020202020204" pitchFamily="34" charset="0"/>
              </a:rPr>
              <a:t>자동 식재료 리스트 생성 </a:t>
            </a:r>
            <a:endParaRPr lang="en-US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800" dirty="0">
                <a:latin typeface="Arial" panose="020B0604020202020204" pitchFamily="34" charset="0"/>
              </a:rPr>
              <a:t>지역 농수산물 우선 추천</a:t>
            </a:r>
            <a:endParaRPr lang="en-US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800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800" dirty="0">
                <a:latin typeface="Arial" panose="020B0604020202020204" pitchFamily="34" charset="0"/>
              </a:rPr>
              <a:t>바로 구매 기능 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sz="18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60C71C-EF19-4A3D-9993-A05A034D369E}"/>
              </a:ext>
            </a:extLst>
          </p:cNvPr>
          <p:cNvSpPr/>
          <p:nvPr/>
        </p:nvSpPr>
        <p:spPr>
          <a:xfrm>
            <a:off x="6196345" y="0"/>
            <a:ext cx="14794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28C31C-05D7-4AD9-8159-A2D6D963BEDF}"/>
              </a:ext>
            </a:extLst>
          </p:cNvPr>
          <p:cNvSpPr/>
          <p:nvPr/>
        </p:nvSpPr>
        <p:spPr>
          <a:xfrm>
            <a:off x="0" y="1493714"/>
            <a:ext cx="12192000" cy="1503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13AFBEB-26B7-496D-93FD-CA73FABC3941}"/>
              </a:ext>
            </a:extLst>
          </p:cNvPr>
          <p:cNvCxnSpPr>
            <a:cxnSpLocks/>
          </p:cNvCxnSpPr>
          <p:nvPr/>
        </p:nvCxnSpPr>
        <p:spPr>
          <a:xfrm>
            <a:off x="5643964" y="4078983"/>
            <a:ext cx="15723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10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0EB592-EAEE-48B8-B534-1C2C19A6902B}"/>
              </a:ext>
            </a:extLst>
          </p:cNvPr>
          <p:cNvGrpSpPr/>
          <p:nvPr/>
        </p:nvGrpSpPr>
        <p:grpSpPr>
          <a:xfrm>
            <a:off x="2197100" y="704850"/>
            <a:ext cx="8995603" cy="7196483"/>
            <a:chOff x="2305050" y="298450"/>
            <a:chExt cx="8995603" cy="71964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528E35-FCB2-4C2F-9B0A-385938760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050" y="298450"/>
              <a:ext cx="8995603" cy="719648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C58F14-DF44-4EBE-B806-69E7BE40B39C}"/>
                </a:ext>
              </a:extLst>
            </p:cNvPr>
            <p:cNvSpPr/>
            <p:nvPr/>
          </p:nvSpPr>
          <p:spPr>
            <a:xfrm>
              <a:off x="4730750" y="1371600"/>
              <a:ext cx="2444750" cy="13843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5EFEBA-F7A8-412A-8858-AE22483DFD0F}"/>
                </a:ext>
              </a:extLst>
            </p:cNvPr>
            <p:cNvSpPr/>
            <p:nvPr/>
          </p:nvSpPr>
          <p:spPr>
            <a:xfrm>
              <a:off x="2305050" y="742950"/>
              <a:ext cx="2025650" cy="286385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43EFF6-C018-4717-8E63-16D0CD3CA004}"/>
                </a:ext>
              </a:extLst>
            </p:cNvPr>
            <p:cNvSpPr/>
            <p:nvPr/>
          </p:nvSpPr>
          <p:spPr>
            <a:xfrm>
              <a:off x="7696200" y="1371600"/>
              <a:ext cx="1758950" cy="240665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2CC904-9DBC-4CD2-9CD8-DB2F9C27F63E}"/>
                </a:ext>
              </a:extLst>
            </p:cNvPr>
            <p:cNvSpPr/>
            <p:nvPr/>
          </p:nvSpPr>
          <p:spPr>
            <a:xfrm>
              <a:off x="4730750" y="3606800"/>
              <a:ext cx="2444750" cy="2082800"/>
            </a:xfrm>
            <a:prstGeom prst="rect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D6E7B46-1832-4CA5-B666-F3088CF9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38" y="126999"/>
            <a:ext cx="860469" cy="87634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62273E-AE37-40CA-B6A3-A6178C4445CC}"/>
              </a:ext>
            </a:extLst>
          </p:cNvPr>
          <p:cNvCxnSpPr>
            <a:stCxn id="11" idx="2"/>
          </p:cNvCxnSpPr>
          <p:nvPr/>
        </p:nvCxnSpPr>
        <p:spPr>
          <a:xfrm flipH="1">
            <a:off x="4447051" y="1003344"/>
            <a:ext cx="9822" cy="154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6FB71B-3FBC-4773-9822-AB4575F614F5}"/>
              </a:ext>
            </a:extLst>
          </p:cNvPr>
          <p:cNvSpPr txBox="1"/>
          <p:nvPr/>
        </p:nvSpPr>
        <p:spPr>
          <a:xfrm>
            <a:off x="4941660" y="5111708"/>
            <a:ext cx="180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농수산 식품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5DB7E8-975C-4D2A-8BDF-D9F3A8E9FC8B}"/>
              </a:ext>
            </a:extLst>
          </p:cNvPr>
          <p:cNvSpPr/>
          <p:nvPr/>
        </p:nvSpPr>
        <p:spPr>
          <a:xfrm>
            <a:off x="7780919" y="3271394"/>
            <a:ext cx="1351722" cy="56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04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ndicam 2025-08-13 14-20-11-34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B1E0E38-3F32-4237-ABD3-68BCF0051F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5" y="0"/>
            <a:ext cx="8085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FC676B-C007-41F2-B543-3768B8E1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6"/>
            <a:ext cx="12192000" cy="42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CCC5E2-38F9-4FDF-BE1F-442531F8C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" y="704850"/>
            <a:ext cx="5689487" cy="4821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E942BF-5512-4AD3-80DB-AA2C6D24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50" y="704850"/>
            <a:ext cx="5838270" cy="57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7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8E0284-B753-4068-A594-D9616F914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1" y="836676"/>
            <a:ext cx="5486400" cy="464972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346E9-BAC7-49CB-9EB2-430C95E3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22" y="385826"/>
            <a:ext cx="3010055" cy="11494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1E7C8A-E24B-4336-B97E-7E00BEB46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22" y="1854148"/>
            <a:ext cx="4521432" cy="20067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BE0934-BF29-4AD4-B1BC-143BFE3B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51" y="3813090"/>
            <a:ext cx="4121227" cy="2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83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129</Words>
  <Application>Microsoft Office PowerPoint</Application>
  <PresentationFormat>와이드스크린</PresentationFormat>
  <Paragraphs>41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프로젝트명: “레시피로 장보는 농수산물 플랫폼”</vt:lpstr>
      <vt:lpstr>주제를 선택하게 된 이유</vt:lpstr>
      <vt:lpstr>기획의도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 ADDRESS</vt:lpstr>
      <vt:lpstr>퀴즈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2025-08-13T02:42:01Z</dcterms:created>
  <dcterms:modified xsi:type="dcterms:W3CDTF">2025-08-13T07:14:45Z</dcterms:modified>
</cp:coreProperties>
</file>